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18"/>
  </p:notesMasterIdLst>
  <p:handoutMasterIdLst>
    <p:handoutMasterId r:id="rId19"/>
  </p:handoutMasterIdLst>
  <p:sldIdLst>
    <p:sldId id="562" r:id="rId3"/>
    <p:sldId id="604" r:id="rId4"/>
    <p:sldId id="683" r:id="rId5"/>
    <p:sldId id="617" r:id="rId6"/>
    <p:sldId id="687" r:id="rId7"/>
    <p:sldId id="696" r:id="rId8"/>
    <p:sldId id="697" r:id="rId9"/>
    <p:sldId id="691" r:id="rId10"/>
    <p:sldId id="603" r:id="rId11"/>
    <p:sldId id="694" r:id="rId12"/>
    <p:sldId id="695" r:id="rId13"/>
    <p:sldId id="665" r:id="rId14"/>
    <p:sldId id="682" r:id="rId15"/>
    <p:sldId id="693" r:id="rId16"/>
    <p:sldId id="367" r:id="rId17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xmlns="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3D94EA"/>
    <a:srgbClr val="320FB1"/>
    <a:srgbClr val="F27120"/>
    <a:srgbClr val="139D2A"/>
    <a:srgbClr val="58BD38"/>
    <a:srgbClr val="0085CF"/>
    <a:srgbClr val="0074C5"/>
    <a:srgbClr val="FFCC00"/>
    <a:srgbClr val="1B4A75"/>
    <a:srgbClr val="6FC31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3910" autoAdjust="0"/>
  </p:normalViewPr>
  <p:slideViewPr>
    <p:cSldViewPr>
      <p:cViewPr varScale="1">
        <p:scale>
          <a:sx n="121" d="100"/>
          <a:sy n="121" d="100"/>
        </p:scale>
        <p:origin x="-90" y="-354"/>
      </p:cViewPr>
      <p:guideLst>
        <p:guide orient="horz" pos="1756"/>
        <p:guide orient="horz" pos="1757"/>
        <p:guide pos="2925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15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9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106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2648" y="4001736"/>
            <a:ext cx="1286098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图片" descr="C:\Documents and Settings\Administrator\Application Data\Tencent\Users\395089902\QQ\WinTemp\RichOle\J~QLZTK][6F2SX6%S7BB@`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4948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图片" descr="C:\Documents and Settings\Administrator\Application Data\Tencent\Users\395089902\QQ\WinTemp\RichOle\{49OS9GH4RQ9K]QG)B%9PL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73693" y="4001736"/>
            <a:ext cx="1357549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图片" descr="C:\Documents and Settings\Administrator\Application Data\Tencent\Users\395089902\QQ\WinTemp\RichOle\`O}O`B0PA28$@()BGVHB[P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87443" y="4001736"/>
            <a:ext cx="135754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图片" descr="C:\Documents and Settings\Administrator\Application Data\Tencent\Users\395089902\QQ\WinTemp\RichOle\9P]$)LDX%F)R`@83A@A5MIF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800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罗马攻略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38" y="628328"/>
            <a:ext cx="8208912" cy="430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84312"/>
            <a:ext cx="705844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48434238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40262" y="1466113"/>
            <a:ext cx="19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40262" y="2270032"/>
            <a:ext cx="14718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712" y="3181141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712" y="4145845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8" name="矩形 6"/>
          <p:cNvSpPr>
            <a:spLocks noChangeArrowheads="1"/>
          </p:cNvSpPr>
          <p:nvPr/>
        </p:nvSpPr>
        <p:spPr bwMode="auto">
          <a:xfrm>
            <a:off x="357251" y="214379"/>
            <a:ext cx="1620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4604550" y="984951"/>
            <a:ext cx="0" cy="3195433"/>
          </a:xfrm>
          <a:prstGeom prst="line">
            <a:avLst/>
          </a:prstGeom>
          <a:ln w="25400">
            <a:solidFill>
              <a:srgbClr val="092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4153621" y="3274039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53621" y="2286706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153621" y="1294609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50476" y="1367260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50476" y="2359357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1" name="椭圆 20"/>
          <p:cNvSpPr/>
          <p:nvPr/>
        </p:nvSpPr>
        <p:spPr>
          <a:xfrm>
            <a:off x="4250476" y="3351453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2" name="任意多边形 21"/>
          <p:cNvSpPr/>
          <p:nvPr/>
        </p:nvSpPr>
        <p:spPr>
          <a:xfrm rot="5400000">
            <a:off x="1713359" y="-217905"/>
            <a:ext cx="749134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 rot="16200000">
            <a:off x="6416504" y="1049906"/>
            <a:ext cx="1412517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4" name="任意多边形 23"/>
          <p:cNvSpPr/>
          <p:nvPr/>
        </p:nvSpPr>
        <p:spPr>
          <a:xfrm rot="5400000">
            <a:off x="1467808" y="1532258"/>
            <a:ext cx="1357732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8209" name="矩形 13"/>
          <p:cNvSpPr>
            <a:spLocks noChangeArrowheads="1"/>
          </p:cNvSpPr>
          <p:nvPr/>
        </p:nvSpPr>
        <p:spPr bwMode="auto">
          <a:xfrm>
            <a:off x="6430491" y="2699981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10" name="矩形 14"/>
          <p:cNvSpPr>
            <a:spLocks noChangeArrowheads="1"/>
          </p:cNvSpPr>
          <p:nvPr/>
        </p:nvSpPr>
        <p:spPr bwMode="auto">
          <a:xfrm>
            <a:off x="1214649" y="3235928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11" name="矩形 15"/>
          <p:cNvSpPr>
            <a:spLocks noChangeArrowheads="1"/>
          </p:cNvSpPr>
          <p:nvPr/>
        </p:nvSpPr>
        <p:spPr bwMode="auto">
          <a:xfrm>
            <a:off x="1000299" y="1467303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820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2648" y="4001736"/>
            <a:ext cx="1286098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图片" descr="C:\Documents and Settings\Administrator\Application Data\Tencent\Users\395089902\QQ\WinTemp\RichOle\J~QLZTK][6F2SX6%S7BB@`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4948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图片" descr="C:\Documents and Settings\Administrator\Application Data\Tencent\Users\395089902\QQ\WinTemp\RichOle\{49OS9GH4RQ9K]QG)B%9PL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73693" y="4001736"/>
            <a:ext cx="1357549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图片" descr="C:\Documents and Settings\Administrator\Application Data\Tencent\Users\395089902\QQ\WinTemp\RichOle\`O}O`B0PA28$@()BGVHB[P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87443" y="4001736"/>
            <a:ext cx="135754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图片" descr="C:\Documents and Settings\Administrator\Application Data\Tencent\Users\395089902\QQ\WinTemp\RichOle\9P]$)LDX%F)R`@83A@A5MI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800" y="4001736"/>
            <a:ext cx="1428998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567602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093333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0546" y="628328"/>
            <a:ext cx="4193875" cy="437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466" y="628328"/>
            <a:ext cx="4968552" cy="436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4402" y="628328"/>
            <a:ext cx="7272808" cy="440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306" y="988368"/>
            <a:ext cx="7848872" cy="404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7813154" y="1852464"/>
            <a:ext cx="11753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dirty="0" smtClean="0"/>
              <a:t>12</a:t>
            </a:r>
            <a:r>
              <a:rPr lang="zh-CN" altLang="zh-CN" sz="1100" b="1" dirty="0" smtClean="0"/>
              <a:t>台大型堆垛机</a:t>
            </a:r>
            <a:endParaRPr lang="zh-CN" altLang="en-US" sz="1100" b="1" dirty="0"/>
          </a:p>
        </p:txBody>
      </p:sp>
      <p:sp>
        <p:nvSpPr>
          <p:cNvPr id="6" name="矩形 5"/>
          <p:cNvSpPr/>
          <p:nvPr/>
        </p:nvSpPr>
        <p:spPr>
          <a:xfrm>
            <a:off x="1044402" y="3436640"/>
            <a:ext cx="10342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smtClean="0"/>
              <a:t>40</a:t>
            </a:r>
            <a:r>
              <a:rPr lang="zh-CN" altLang="zh-CN" sz="1100" dirty="0" smtClean="0"/>
              <a:t>台自动小车</a:t>
            </a:r>
            <a:endParaRPr lang="zh-CN" altLang="en-US" sz="1100" dirty="0"/>
          </a:p>
        </p:txBody>
      </p:sp>
      <p:sp>
        <p:nvSpPr>
          <p:cNvPr id="7" name="矩形 6"/>
          <p:cNvSpPr/>
          <p:nvPr/>
        </p:nvSpPr>
        <p:spPr>
          <a:xfrm>
            <a:off x="2196530" y="206848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18</a:t>
            </a:r>
            <a:r>
              <a:rPr lang="zh-CN" altLang="zh-CN" dirty="0" smtClean="0"/>
              <a:t>台拣选小车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4362" y="2572544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18</a:t>
            </a:r>
            <a:r>
              <a:rPr lang="zh-CN" altLang="zh-CN" dirty="0" smtClean="0"/>
              <a:t>台拣选小车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6330" y="62832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15600</a:t>
            </a:r>
            <a:r>
              <a:rPr lang="zh-CN" altLang="zh-CN" dirty="0" smtClean="0"/>
              <a:t>个托盘货位，</a:t>
            </a:r>
            <a:r>
              <a:rPr lang="en-US" altLang="zh-CN" dirty="0" smtClean="0"/>
              <a:t>14800</a:t>
            </a:r>
            <a:r>
              <a:rPr lang="zh-CN" altLang="zh-CN" dirty="0" smtClean="0"/>
              <a:t>个箱式货位，</a:t>
            </a:r>
            <a:r>
              <a:rPr lang="en-US" altLang="zh-CN" dirty="0" smtClean="0"/>
              <a:t>8640</a:t>
            </a:r>
            <a:r>
              <a:rPr lang="zh-CN" altLang="zh-CN" dirty="0" smtClean="0"/>
              <a:t>个缓存货位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7742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386" y="1492424"/>
            <a:ext cx="810916" cy="73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452492" y="1357911"/>
            <a:ext cx="0" cy="2512585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100" name="image5.pdf"/>
          <p:cNvPicPr/>
          <p:nvPr/>
        </p:nvPicPr>
        <p:blipFill>
          <a:blip r:embed="rId2" cstate="print">
            <a:extLst/>
          </a:blip>
          <a:srcRect r="27611"/>
          <a:stretch>
            <a:fillRect/>
          </a:stretch>
        </p:blipFill>
        <p:spPr>
          <a:xfrm>
            <a:off x="466270" y="833695"/>
            <a:ext cx="4371838" cy="347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87019" y="275049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96969" y="321272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26587" y="3311744"/>
            <a:ext cx="269975" cy="438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306484" y="973562"/>
            <a:ext cx="3828696" cy="438768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494893" y="1027516"/>
            <a:ext cx="1109535" cy="33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cap="all" spc="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1900" spc="188" dirty="0" smtClean="0"/>
              <a:t>系统项目</a:t>
            </a:r>
            <a:endParaRPr sz="1900" spc="188" dirty="0"/>
          </a:p>
        </p:txBody>
      </p:sp>
      <p:sp>
        <p:nvSpPr>
          <p:cNvPr id="110" name="Shape 110"/>
          <p:cNvSpPr/>
          <p:nvPr/>
        </p:nvSpPr>
        <p:spPr>
          <a:xfrm>
            <a:off x="5317504" y="1721617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317504" y="2422574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317504" y="3123531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5317504" y="3824488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95680" y="1722548"/>
            <a:ext cx="11221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1</a:t>
            </a:r>
          </a:p>
        </p:txBody>
      </p:sp>
      <p:sp>
        <p:nvSpPr>
          <p:cNvPr id="116" name="Shape 116"/>
          <p:cNvSpPr/>
          <p:nvPr/>
        </p:nvSpPr>
        <p:spPr>
          <a:xfrm>
            <a:off x="5384659" y="2423505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381802" y="3124462"/>
            <a:ext cx="14106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3</a:t>
            </a:r>
          </a:p>
        </p:txBody>
      </p:sp>
      <p:sp>
        <p:nvSpPr>
          <p:cNvPr id="118" name="Shape 118"/>
          <p:cNvSpPr/>
          <p:nvPr/>
        </p:nvSpPr>
        <p:spPr>
          <a:xfrm>
            <a:off x="5384660" y="3820846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5093333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13559</TotalTime>
  <Pages>0</Pages>
  <Words>324</Words>
  <Characters>0</Characters>
  <Application>Microsoft Office PowerPoint</Application>
  <DocSecurity>0</DocSecurity>
  <PresentationFormat>自定义</PresentationFormat>
  <Lines>0</Lines>
  <Paragraphs>56</Paragraphs>
  <Slides>15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自定义设计方案</vt:lpstr>
      <vt:lpstr>1_自定义设计方案</vt:lpstr>
      <vt:lpstr>幻灯片 1</vt:lpstr>
      <vt:lpstr>内容</vt:lpstr>
      <vt:lpstr>工作内容</vt:lpstr>
      <vt:lpstr>幻灯片 4</vt:lpstr>
      <vt:lpstr>幻灯片 5</vt:lpstr>
      <vt:lpstr>幻灯片 6</vt:lpstr>
      <vt:lpstr>幻灯片 7</vt:lpstr>
      <vt:lpstr>幻灯片 8</vt:lpstr>
      <vt:lpstr>汇报提纲</vt:lpstr>
      <vt:lpstr>幻灯片 10</vt:lpstr>
      <vt:lpstr>幻灯片 11</vt:lpstr>
      <vt:lpstr>幻灯片 12</vt:lpstr>
      <vt:lpstr>汇报提纲</vt:lpstr>
      <vt:lpstr>幻灯片 14</vt:lpstr>
      <vt:lpstr>幻灯片 15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Administrator</cp:lastModifiedBy>
  <cp:revision>469</cp:revision>
  <cp:lastPrinted>2015-12-21T09:40:25Z</cp:lastPrinted>
  <dcterms:created xsi:type="dcterms:W3CDTF">2016-06-01T14:07:47Z</dcterms:created>
  <dcterms:modified xsi:type="dcterms:W3CDTF">2016-12-18T18:34:40Z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